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9" r:id="rId3"/>
    <p:sldId id="268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E4C2-EBD0-4FFF-9708-8348B66B97E1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AA80-F363-486B-8665-174A4AAE77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2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AA80-F363-486B-8665-174A4AAE774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2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AA80-F363-486B-8665-174A4AAE77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AA80-F363-486B-8665-174A4AAE77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0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AA80-F363-486B-8665-174A4AAE774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44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5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99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7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5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4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7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BA2C-014B-4C01-B87D-1678348F59A8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6674-C8FF-4E77-B7E5-F80CE0B2F3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09967"/>
            <a:ext cx="12192000" cy="4057602"/>
          </a:xfrm>
          <a:effectLst>
            <a:innerShdw blurRad="63500" dist="1651000" dir="135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extrusionH="6350" prstMaterial="metal"/>
        </p:spPr>
        <p:txBody>
          <a:bodyPr>
            <a:normAutofit/>
          </a:bodyPr>
          <a:lstStyle/>
          <a:p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“书香岭南”全民阅读系列活动</a:t>
            </a:r>
            <a:r>
              <a:rPr lang="en-US" altLang="zh-CN" sz="32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/>
            </a:r>
            <a:br>
              <a:rPr lang="en-US" altLang="zh-CN" sz="32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r>
              <a:rPr lang="en-US" altLang="zh-CN" sz="66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/>
            </a:r>
            <a:br>
              <a:rPr lang="en-US" altLang="zh-CN" sz="6600" b="1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endParaRPr lang="zh-CN" altLang="en-US" sz="6600" dirty="0">
              <a:ln w="0">
                <a:solidFill>
                  <a:srgbClr val="0099FF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906537"/>
            <a:ext cx="12192000" cy="3347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广东图书馆学会</a:t>
            </a:r>
            <a:r>
              <a:rPr lang="zh-CN" altLang="en-US" sz="3200" dirty="0" smtClean="0"/>
              <a:t>、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广东省立中山图书馆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48970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0">
                  <a:solidFill>
                    <a:srgbClr val="0099FF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2017</a:t>
            </a:r>
            <a:r>
              <a:rPr lang="zh-CN" altLang="en-US" sz="6600" dirty="0">
                <a:ln w="0">
                  <a:solidFill>
                    <a:srgbClr val="0099FF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广东“百馆荐书榜”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75517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告诉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孩子，你真棒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卢勤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广东经济出版社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广受孩子们喜爱的“知心姐姐”卢勤的多年经验之作，案例丰富、翔实，帮助父母们读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懂孩子、共同成长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，值得每位家长用心阅读。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41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82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极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简主义：活出生命真意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（美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）乔舒亚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菲尔茨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米尔本，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美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瑞安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•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尼科迪默斯著；李紫译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湖南文艺出版社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推荐语：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摆脱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生命中多余的东西，夺回时间，专注于对生命真正有意义的事情。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29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丝绸之路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一部全新的世界史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作者：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英）彼得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弗兰科潘著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邵旭东，孙芳译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浙江大学出版社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丝绸之路的历史就是一部浓缩的世界史，丝绸之路就是人类文明最耀眼的舞台。它不仅塑造了人类的过去，更将主宰世界的未来。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47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五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只小狼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作者：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沈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石溪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浙江少年儿童出版社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荒野人狼情缘，丛林自由绝唱，热血小狼的成长史诗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巨制。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8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9321" y="1866378"/>
            <a:ext cx="11465959" cy="4310584"/>
          </a:xfrm>
        </p:spPr>
        <p:txBody>
          <a:bodyPr>
            <a:noAutofit/>
          </a:bodyPr>
          <a:lstStyle/>
          <a:p>
            <a:pPr marL="0" indent="457200" algn="just" eaLnBrk="0" hangingPunct="0">
              <a:lnSpc>
                <a:spcPts val="3700"/>
              </a:lnSpc>
              <a:buNone/>
            </a:pP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为了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向社会公众推介优秀读物，提高社会公众的阅读兴趣，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2018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年“粤读越精彩”全民阅读活动开展了广东“百馆荐书榜”评选活动，由全省各级公共图书馆根据读者借阅排行榜推荐优秀图书，形成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广东“百馆荐书榜”，为社会公众在“粤读越精彩”这场文化盛宴中奉献一道精品文化大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餐。</a:t>
            </a:r>
            <a:endParaRPr lang="en-US" altLang="zh-CN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457200" algn="just" eaLnBrk="0" hangingPunct="0">
              <a:lnSpc>
                <a:spcPts val="3700"/>
              </a:lnSpc>
              <a:buNone/>
            </a:pP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通过全省县级图书馆推荐，市级图书馆初选，由广东图书馆学会秘书处汇总后，共收到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90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种推荐书目。经评审专家们充分讨论，最终选出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广东“百馆荐书榜”。</a:t>
            </a:r>
            <a:endParaRPr lang="en-US" altLang="zh-CN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6460" y="365125"/>
            <a:ext cx="787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2017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广东</a:t>
            </a:r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zh-CN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百馆荐书榜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5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7399"/>
            <a:ext cx="1440000" cy="1800000"/>
          </a:xfr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947397"/>
            <a:ext cx="1440000" cy="1800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947397"/>
            <a:ext cx="1440000" cy="18000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947397"/>
            <a:ext cx="1440000" cy="18000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947397"/>
            <a:ext cx="1440000" cy="18000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85189"/>
            <a:ext cx="1440000" cy="18000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3985189"/>
            <a:ext cx="1440000" cy="18000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45" y="3985189"/>
            <a:ext cx="1440000" cy="1800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3985189"/>
            <a:ext cx="1440000" cy="18000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985189"/>
            <a:ext cx="14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6943" cy="4794704"/>
          </a:xfrm>
        </p:spPr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7081800" cy="65596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习近平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的七年知青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岁月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中央党校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采访实录编辑室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中共中央党校出版社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推荐语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：鲜活的教材，生动的范本，触动心灵的共鸣。用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真实的历史细节讲述了习近平总书记当年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的历练故事，再现了习总书记知青时期的艰苦生活和成长经历。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2" y="527119"/>
            <a:ext cx="3960000" cy="5596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18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未来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简史：从智人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到智神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以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尤瓦尔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赫拉利著；林俊宏译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信出版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集团股份有限公司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我们必须在现今思考人类未来的议题。一部能够震撼人心，同时又趣味盎然的作品。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2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192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680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我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在故宫修文物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寒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主编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出版社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广西师范大学出版社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故宫文物修复师以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口述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形式分享人生履历，畅谈对文物的爱与敬畏，再现故宫传承几百年的文物修复历史和工匠精神，是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故宫几百年文物修复历史的缩影。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1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36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大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森林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徐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刚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北京十月文艺出版社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just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有诗的轻灵、史的严谨、报告文学的现实，是前所未有的森林文化史。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54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智能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革命：迎接人工智能时代的社会、经济与文化变革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李彦宏等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出版社：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信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出版集团股份有限公司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人工智能官方读本，也是政府和企业行动路线图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，体验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人工智能的过去、现在和未来。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42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8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0000" y="1080000"/>
            <a:ext cx="6840000" cy="581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书名：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癌症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新知 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：科学终结恐慌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作者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李治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中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出版社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清华大学出版社 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推荐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语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科普大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咖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李治中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继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癌症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真相：医生也在读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后又一力作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实用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易懂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，打破谣言、科学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抗癌。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525600"/>
            <a:ext cx="3960000" cy="537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5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706</Words>
  <Application>Microsoft Office PowerPoint</Application>
  <PresentationFormat>宽屏</PresentationFormat>
  <Paragraphs>72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方正小标宋简体</vt:lpstr>
      <vt:lpstr>华文新魏</vt:lpstr>
      <vt:lpstr>Arial</vt:lpstr>
      <vt:lpstr>Office 主题​​</vt:lpstr>
      <vt:lpstr>“书香岭南”全民阅读系列活动  </vt:lpstr>
      <vt:lpstr>   </vt:lpstr>
      <vt:lpstr>  </vt:lpstr>
      <vt:lpstr>   </vt:lpstr>
      <vt:lpstr>  </vt:lpstr>
      <vt:lpstr> </vt:lpstr>
      <vt:lpstr>   </vt:lpstr>
      <vt:lpstr>  </vt:lpstr>
      <vt:lpstr>   </vt:lpstr>
      <vt:lpstr>   </vt:lpstr>
      <vt:lpstr> </vt:lpstr>
      <vt:lpstr>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习近平的七年知青岁月 佛山市图书馆、揭阳市图书馆、清远市图书馆、梅州市剑英图书馆、肇庆市图书馆  中央党校采访实录编辑室  中共中央党校出版社 全国政协委员艾平说：“七年知青经历是习近平总书记治国理政思想的历史起点。”读罢此书，我们可以更加深刻、直观地领会总书记系列讲话的精神所在，更加全面、历史地认识到确立以习近平总书记为全党核心的重大意义，也更能让年轻一代明白一个道理：人生需要磨砺，磨砺使人成长。本书更是一本青年励志的好书，受到广大青年读者的喜欢，上架6个月，平均单册外借8次。  中图学会好书榜，精选书目出版单位 </dc:title>
  <dc:creator>刘青</dc:creator>
  <cp:lastModifiedBy>刘 青</cp:lastModifiedBy>
  <cp:revision>72</cp:revision>
  <dcterms:created xsi:type="dcterms:W3CDTF">2018-03-29T03:22:31Z</dcterms:created>
  <dcterms:modified xsi:type="dcterms:W3CDTF">2018-04-22T03:49:44Z</dcterms:modified>
</cp:coreProperties>
</file>